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7" r:id="rId4"/>
    <p:sldId id="266" r:id="rId5"/>
    <p:sldId id="269" r:id="rId6"/>
    <p:sldId id="270" r:id="rId7"/>
    <p:sldId id="271" r:id="rId8"/>
    <p:sldId id="272" r:id="rId9"/>
    <p:sldId id="273" r:id="rId10"/>
    <p:sldId id="274" r:id="rId11"/>
    <p:sldId id="280" r:id="rId12"/>
    <p:sldId id="258" r:id="rId13"/>
    <p:sldId id="276" r:id="rId14"/>
    <p:sldId id="277" r:id="rId15"/>
    <p:sldId id="278" r:id="rId16"/>
    <p:sldId id="263" r:id="rId17"/>
    <p:sldId id="279" r:id="rId18"/>
  </p:sldIdLst>
  <p:sldSz cx="12192000" cy="6858000"/>
  <p:notesSz cx="6858000" cy="9144000"/>
  <p:embeddedFontLst>
    <p:embeddedFont>
      <p:font typeface="Calibri Light" pitchFamily="34" charset="0"/>
      <p:regular r:id="rId20"/>
      <p: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C34827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21C46D-47E6-44E6-8341-D6778EE3C6E1}" v="1" dt="2021-01-28T20:16:50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9F21C46D-47E6-44E6-8341-D6778EE3C6E1}"/>
    <pc:docChg chg="custSel addSld modSld">
      <pc:chgData name="LEOPOLDINA Vitković" userId="de5d8406-09fa-41fa-8d28-8a7ba852ce89" providerId="ADAL" clId="{9F21C46D-47E6-44E6-8341-D6778EE3C6E1}" dt="2021-01-28T20:16:50.274" v="14" actId="27636"/>
      <pc:docMkLst>
        <pc:docMk/>
      </pc:docMkLst>
      <pc:sldChg chg="add">
        <pc:chgData name="LEOPOLDINA Vitković" userId="de5d8406-09fa-41fa-8d28-8a7ba852ce89" providerId="ADAL" clId="{9F21C46D-47E6-44E6-8341-D6778EE3C6E1}" dt="2021-01-28T20:16:50.120" v="13"/>
        <pc:sldMkLst>
          <pc:docMk/>
          <pc:sldMk cId="871322604" sldId="256"/>
        </pc:sldMkLst>
      </pc:sldChg>
      <pc:sldChg chg="delSp add setBg delDesignElem">
        <pc:chgData name="LEOPOLDINA Vitković" userId="de5d8406-09fa-41fa-8d28-8a7ba852ce89" providerId="ADAL" clId="{9F21C46D-47E6-44E6-8341-D6778EE3C6E1}" dt="2021-01-28T20:16:50.120" v="13"/>
        <pc:sldMkLst>
          <pc:docMk/>
          <pc:sldMk cId="4277904043" sldId="257"/>
        </pc:sldMkLst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4277904043" sldId="257"/>
            <ac:spMk id="14" creationId="{2C6334C2-F73F-4B3B-A626-DD5F69DF6ED0}"/>
          </ac:spMkLst>
        </pc:spChg>
      </pc:sldChg>
      <pc:sldChg chg="add">
        <pc:chgData name="LEOPOLDINA Vitković" userId="de5d8406-09fa-41fa-8d28-8a7ba852ce89" providerId="ADAL" clId="{9F21C46D-47E6-44E6-8341-D6778EE3C6E1}" dt="2021-01-28T20:16:50.120" v="13"/>
        <pc:sldMkLst>
          <pc:docMk/>
          <pc:sldMk cId="2613772107" sldId="258"/>
        </pc:sldMkLst>
      </pc:sldChg>
      <pc:sldChg chg="delSp add setBg delDesignElem">
        <pc:chgData name="LEOPOLDINA Vitković" userId="de5d8406-09fa-41fa-8d28-8a7ba852ce89" providerId="ADAL" clId="{9F21C46D-47E6-44E6-8341-D6778EE3C6E1}" dt="2021-01-28T20:16:50.120" v="13"/>
        <pc:sldMkLst>
          <pc:docMk/>
          <pc:sldMk cId="1530726284" sldId="266"/>
        </pc:sldMkLst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1530726284" sldId="266"/>
            <ac:spMk id="77" creationId="{3873B707-463F-40B0-8227-E8CC6C67EB25}"/>
          </ac:spMkLst>
        </pc:spChg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1530726284" sldId="266"/>
            <ac:spMk id="79" creationId="{C13237C8-E62C-4F0D-A318-BD6FB6C2D138}"/>
          </ac:spMkLst>
        </pc:spChg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1530726284" sldId="266"/>
            <ac:spMk id="81" creationId="{19C9EAEA-39D0-4B0E-A0EB-51E7B26740B1}"/>
          </ac:spMkLst>
        </pc:spChg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1530726284" sldId="266"/>
            <ac:spMk id="1028" creationId="{201CC55D-ED54-4C5C-95E6-10947BD1103B}"/>
          </ac:spMkLst>
        </pc:spChg>
        <pc:grpChg chg="del">
          <ac:chgData name="LEOPOLDINA Vitković" userId="de5d8406-09fa-41fa-8d28-8a7ba852ce89" providerId="ADAL" clId="{9F21C46D-47E6-44E6-8341-D6778EE3C6E1}" dt="2021-01-28T20:16:50.120" v="13"/>
          <ac:grpSpMkLst>
            <pc:docMk/>
            <pc:sldMk cId="1530726284" sldId="266"/>
            <ac:grpSpMk id="1029" creationId="{1DE889C7-FAD6-4397-98E2-05D503484459}"/>
          </ac:grpSpMkLst>
        </pc:grpChg>
      </pc:sldChg>
      <pc:sldChg chg="delSp add setBg delDesignElem">
        <pc:chgData name="LEOPOLDINA Vitković" userId="de5d8406-09fa-41fa-8d28-8a7ba852ce89" providerId="ADAL" clId="{9F21C46D-47E6-44E6-8341-D6778EE3C6E1}" dt="2021-01-28T20:16:50.120" v="13"/>
        <pc:sldMkLst>
          <pc:docMk/>
          <pc:sldMk cId="3077059076" sldId="267"/>
        </pc:sldMkLst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3077059076" sldId="267"/>
            <ac:spMk id="14" creationId="{D7A453D2-15D8-4403-815F-291FA16340D9}"/>
          </ac:spMkLst>
        </pc:spChg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3077059076" sldId="267"/>
            <ac:spMk id="16" creationId="{8161EA6B-09CA-445B-AB0D-8DF76FA92DEF}"/>
          </ac:spMkLst>
        </pc:spChg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3077059076" sldId="267"/>
            <ac:spMk id="32" creationId="{B8114C98-A349-4111-A123-E8EAB86ABE30}"/>
          </ac:spMkLst>
        </pc:spChg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3077059076" sldId="267"/>
            <ac:spMk id="40" creationId="{E2D3D3F2-ABBB-4453-B1C5-1BEBF7E4DD56}"/>
          </ac:spMkLst>
        </pc:spChg>
        <pc:grpChg chg="del">
          <ac:chgData name="LEOPOLDINA Vitković" userId="de5d8406-09fa-41fa-8d28-8a7ba852ce89" providerId="ADAL" clId="{9F21C46D-47E6-44E6-8341-D6778EE3C6E1}" dt="2021-01-28T20:16:50.120" v="13"/>
          <ac:grpSpMkLst>
            <pc:docMk/>
            <pc:sldMk cId="3077059076" sldId="267"/>
            <ac:grpSpMk id="18" creationId="{2B35F886-1102-4486-830A-34F41439CE8D}"/>
          </ac:grpSpMkLst>
        </pc:grpChg>
        <pc:grpChg chg="del">
          <ac:chgData name="LEOPOLDINA Vitković" userId="de5d8406-09fa-41fa-8d28-8a7ba852ce89" providerId="ADAL" clId="{9F21C46D-47E6-44E6-8341-D6778EE3C6E1}" dt="2021-01-28T20:16:50.120" v="13"/>
          <ac:grpSpMkLst>
            <pc:docMk/>
            <pc:sldMk cId="3077059076" sldId="267"/>
            <ac:grpSpMk id="26" creationId="{975C268C-D419-4123-9FAD-0E2B7F9EE795}"/>
          </ac:grpSpMkLst>
        </pc:grpChg>
        <pc:grpChg chg="del">
          <ac:chgData name="LEOPOLDINA Vitković" userId="de5d8406-09fa-41fa-8d28-8a7ba852ce89" providerId="ADAL" clId="{9F21C46D-47E6-44E6-8341-D6778EE3C6E1}" dt="2021-01-28T20:16:50.120" v="13"/>
          <ac:grpSpMkLst>
            <pc:docMk/>
            <pc:sldMk cId="3077059076" sldId="267"/>
            <ac:grpSpMk id="34" creationId="{670FB431-AE18-414D-92F4-1D12D1991152}"/>
          </ac:grpSpMkLst>
        </pc:grpChg>
        <pc:grpChg chg="del">
          <ac:chgData name="LEOPOLDINA Vitković" userId="de5d8406-09fa-41fa-8d28-8a7ba852ce89" providerId="ADAL" clId="{9F21C46D-47E6-44E6-8341-D6778EE3C6E1}" dt="2021-01-28T20:16:50.120" v="13"/>
          <ac:grpSpMkLst>
            <pc:docMk/>
            <pc:sldMk cId="3077059076" sldId="267"/>
            <ac:grpSpMk id="42" creationId="{8214E4A5-A0D2-42C4-8D14-D2A7E495F041}"/>
          </ac:grpSpMkLst>
        </pc:grpChg>
      </pc:sldChg>
      <pc:sldChg chg="delSp add setBg delDesignElem">
        <pc:chgData name="LEOPOLDINA Vitković" userId="de5d8406-09fa-41fa-8d28-8a7ba852ce89" providerId="ADAL" clId="{9F21C46D-47E6-44E6-8341-D6778EE3C6E1}" dt="2021-01-28T20:16:50.120" v="13"/>
        <pc:sldMkLst>
          <pc:docMk/>
          <pc:sldMk cId="1192182936" sldId="269"/>
        </pc:sldMkLst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1192182936" sldId="269"/>
            <ac:spMk id="2052" creationId="{CF62D2A7-8207-488C-9F46-316BA81A16C8}"/>
          </ac:spMkLst>
        </pc:spChg>
      </pc:sldChg>
      <pc:sldChg chg="delSp add setBg delDesignElem">
        <pc:chgData name="LEOPOLDINA Vitković" userId="de5d8406-09fa-41fa-8d28-8a7ba852ce89" providerId="ADAL" clId="{9F21C46D-47E6-44E6-8341-D6778EE3C6E1}" dt="2021-01-28T20:16:50.120" v="13"/>
        <pc:sldMkLst>
          <pc:docMk/>
          <pc:sldMk cId="4240143829" sldId="270"/>
        </pc:sldMkLst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4240143829" sldId="270"/>
            <ac:spMk id="10" creationId="{CF62D2A7-8207-488C-9F46-316BA81A16C8}"/>
          </ac:spMkLst>
        </pc:spChg>
      </pc:sldChg>
      <pc:sldChg chg="delSp add setBg delDesignElem">
        <pc:chgData name="LEOPOLDINA Vitković" userId="de5d8406-09fa-41fa-8d28-8a7ba852ce89" providerId="ADAL" clId="{9F21C46D-47E6-44E6-8341-D6778EE3C6E1}" dt="2021-01-28T20:16:50.120" v="13"/>
        <pc:sldMkLst>
          <pc:docMk/>
          <pc:sldMk cId="490422177" sldId="271"/>
        </pc:sldMkLst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490422177" sldId="271"/>
            <ac:spMk id="12" creationId="{CF62D2A7-8207-488C-9F46-316BA81A16C8}"/>
          </ac:spMkLst>
        </pc:spChg>
      </pc:sldChg>
      <pc:sldChg chg="delSp add setBg delDesignElem">
        <pc:chgData name="LEOPOLDINA Vitković" userId="de5d8406-09fa-41fa-8d28-8a7ba852ce89" providerId="ADAL" clId="{9F21C46D-47E6-44E6-8341-D6778EE3C6E1}" dt="2021-01-28T20:16:50.120" v="13"/>
        <pc:sldMkLst>
          <pc:docMk/>
          <pc:sldMk cId="521498578" sldId="272"/>
        </pc:sldMkLst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521498578" sldId="272"/>
            <ac:spMk id="10" creationId="{CF62D2A7-8207-488C-9F46-316BA81A16C8}"/>
          </ac:spMkLst>
        </pc:spChg>
      </pc:sldChg>
      <pc:sldChg chg="delSp add setBg delDesignElem">
        <pc:chgData name="LEOPOLDINA Vitković" userId="de5d8406-09fa-41fa-8d28-8a7ba852ce89" providerId="ADAL" clId="{9F21C46D-47E6-44E6-8341-D6778EE3C6E1}" dt="2021-01-28T20:16:50.120" v="13"/>
        <pc:sldMkLst>
          <pc:docMk/>
          <pc:sldMk cId="1037940757" sldId="273"/>
        </pc:sldMkLst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1037940757" sldId="273"/>
            <ac:spMk id="10" creationId="{EF9B8DF2-C3F5-49A2-94D2-F7B65A0F1F15}"/>
          </ac:spMkLst>
        </pc:spChg>
      </pc:sldChg>
      <pc:sldChg chg="delSp add setBg delDesignElem">
        <pc:chgData name="LEOPOLDINA Vitković" userId="de5d8406-09fa-41fa-8d28-8a7ba852ce89" providerId="ADAL" clId="{9F21C46D-47E6-44E6-8341-D6778EE3C6E1}" dt="2021-01-28T20:16:50.120" v="13"/>
        <pc:sldMkLst>
          <pc:docMk/>
          <pc:sldMk cId="574987577" sldId="274"/>
        </pc:sldMkLst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574987577" sldId="274"/>
            <ac:spMk id="13" creationId="{EF9B8DF2-C3F5-49A2-94D2-F7B65A0F1F15}"/>
          </ac:spMkLst>
        </pc:spChg>
      </pc:sldChg>
      <pc:sldChg chg="delSp add setBg delDesignElem">
        <pc:chgData name="LEOPOLDINA Vitković" userId="de5d8406-09fa-41fa-8d28-8a7ba852ce89" providerId="ADAL" clId="{9F21C46D-47E6-44E6-8341-D6778EE3C6E1}" dt="2021-01-28T20:16:50.120" v="13"/>
        <pc:sldMkLst>
          <pc:docMk/>
          <pc:sldMk cId="2011429175" sldId="275"/>
        </pc:sldMkLst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2011429175" sldId="275"/>
            <ac:spMk id="49" creationId="{247AB924-1B87-43FC-B7C7-B112D5C51A0E}"/>
          </ac:spMkLst>
        </pc:spChg>
        <pc:cxnChg chg="del">
          <ac:chgData name="LEOPOLDINA Vitković" userId="de5d8406-09fa-41fa-8d28-8a7ba852ce89" providerId="ADAL" clId="{9F21C46D-47E6-44E6-8341-D6778EE3C6E1}" dt="2021-01-28T20:16:50.120" v="13"/>
          <ac:cxnSpMkLst>
            <pc:docMk/>
            <pc:sldMk cId="2011429175" sldId="275"/>
            <ac:cxnSpMk id="48" creationId="{99AE2756-0FC4-4155-83E7-58AAAB63E757}"/>
          </ac:cxnSpMkLst>
        </pc:cxnChg>
        <pc:cxnChg chg="del">
          <ac:chgData name="LEOPOLDINA Vitković" userId="de5d8406-09fa-41fa-8d28-8a7ba852ce89" providerId="ADAL" clId="{9F21C46D-47E6-44E6-8341-D6778EE3C6E1}" dt="2021-01-28T20:16:50.120" v="13"/>
          <ac:cxnSpMkLst>
            <pc:docMk/>
            <pc:sldMk cId="2011429175" sldId="275"/>
            <ac:cxnSpMk id="50" creationId="{818DC98F-4057-4645-B948-F604F39A9CFE}"/>
          </ac:cxnSpMkLst>
        </pc:cxnChg>
        <pc:cxnChg chg="del">
          <ac:chgData name="LEOPOLDINA Vitković" userId="de5d8406-09fa-41fa-8d28-8a7ba852ce89" providerId="ADAL" clId="{9F21C46D-47E6-44E6-8341-D6778EE3C6E1}" dt="2021-01-28T20:16:50.120" v="13"/>
          <ac:cxnSpMkLst>
            <pc:docMk/>
            <pc:sldMk cId="2011429175" sldId="275"/>
            <ac:cxnSpMk id="51" creationId="{DAD2B705-4A9B-408D-AA80-4F41045E09DE}"/>
          </ac:cxnSpMkLst>
        </pc:cxnChg>
      </pc:sldChg>
      <pc:sldChg chg="delSp add setBg delDesignElem">
        <pc:chgData name="LEOPOLDINA Vitković" userId="de5d8406-09fa-41fa-8d28-8a7ba852ce89" providerId="ADAL" clId="{9F21C46D-47E6-44E6-8341-D6778EE3C6E1}" dt="2021-01-28T20:16:50.120" v="13"/>
        <pc:sldMkLst>
          <pc:docMk/>
          <pc:sldMk cId="2787414854" sldId="276"/>
        </pc:sldMkLst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2787414854" sldId="276"/>
            <ac:spMk id="13" creationId="{CF62D2A7-8207-488C-9F46-316BA81A16C8}"/>
          </ac:spMkLst>
        </pc:spChg>
      </pc:sldChg>
      <pc:sldChg chg="delSp modSp add mod setBg delDesignElem">
        <pc:chgData name="LEOPOLDINA Vitković" userId="de5d8406-09fa-41fa-8d28-8a7ba852ce89" providerId="ADAL" clId="{9F21C46D-47E6-44E6-8341-D6778EE3C6E1}" dt="2021-01-28T20:16:50.274" v="14" actId="27636"/>
        <pc:sldMkLst>
          <pc:docMk/>
          <pc:sldMk cId="2283574753" sldId="277"/>
        </pc:sldMkLst>
        <pc:spChg chg="mod">
          <ac:chgData name="LEOPOLDINA Vitković" userId="de5d8406-09fa-41fa-8d28-8a7ba852ce89" providerId="ADAL" clId="{9F21C46D-47E6-44E6-8341-D6778EE3C6E1}" dt="2021-01-28T20:16:50.274" v="14" actId="27636"/>
          <ac:spMkLst>
            <pc:docMk/>
            <pc:sldMk cId="2283574753" sldId="277"/>
            <ac:spMk id="3" creationId="{5D58A4A1-B4EB-486F-8855-03C06F6D035E}"/>
          </ac:spMkLst>
        </pc:spChg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2283574753" sldId="277"/>
            <ac:spMk id="13" creationId="{CF62D2A7-8207-488C-9F46-316BA81A16C8}"/>
          </ac:spMkLst>
        </pc:spChg>
      </pc:sldChg>
      <pc:sldChg chg="delSp add setBg delDesignElem">
        <pc:chgData name="LEOPOLDINA Vitković" userId="de5d8406-09fa-41fa-8d28-8a7ba852ce89" providerId="ADAL" clId="{9F21C46D-47E6-44E6-8341-D6778EE3C6E1}" dt="2021-01-28T20:16:50.120" v="13"/>
        <pc:sldMkLst>
          <pc:docMk/>
          <pc:sldMk cId="189760268" sldId="278"/>
        </pc:sldMkLst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189760268" sldId="278"/>
            <ac:spMk id="52" creationId="{7A976E23-29EC-4E20-9EF6-B7CC4A8210C3}"/>
          </ac:spMkLst>
        </pc:spChg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189760268" sldId="278"/>
            <ac:spMk id="53" creationId="{DF5FCEC6-E657-46F1-925F-13ED192124CE}"/>
          </ac:spMkLst>
        </pc:spChg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189760268" sldId="278"/>
            <ac:spMk id="60" creationId="{FF0BDB76-BCEC-498E-BA26-C763CD9FA3E7}"/>
          </ac:spMkLst>
        </pc:spChg>
        <pc:spChg chg="del">
          <ac:chgData name="LEOPOLDINA Vitković" userId="de5d8406-09fa-41fa-8d28-8a7ba852ce89" providerId="ADAL" clId="{9F21C46D-47E6-44E6-8341-D6778EE3C6E1}" dt="2021-01-28T20:16:50.120" v="13"/>
          <ac:spMkLst>
            <pc:docMk/>
            <pc:sldMk cId="189760268" sldId="278"/>
            <ac:spMk id="63" creationId="{1452CEF2-C9EC-4C15-99E4-C781AB08AB91}"/>
          </ac:spMkLst>
        </pc:spChg>
        <pc:grpChg chg="del">
          <ac:chgData name="LEOPOLDINA Vitković" userId="de5d8406-09fa-41fa-8d28-8a7ba852ce89" providerId="ADAL" clId="{9F21C46D-47E6-44E6-8341-D6778EE3C6E1}" dt="2021-01-28T20:16:50.120" v="13"/>
          <ac:grpSpMkLst>
            <pc:docMk/>
            <pc:sldMk cId="189760268" sldId="278"/>
            <ac:grpSpMk id="18" creationId="{B29285EB-1C70-4E87-A858-9AD7B740D05A}"/>
          </ac:grpSpMkLst>
        </pc:grpChg>
        <pc:grpChg chg="del">
          <ac:chgData name="LEOPOLDINA Vitković" userId="de5d8406-09fa-41fa-8d28-8a7ba852ce89" providerId="ADAL" clId="{9F21C46D-47E6-44E6-8341-D6778EE3C6E1}" dt="2021-01-28T20:16:50.120" v="13"/>
          <ac:grpSpMkLst>
            <pc:docMk/>
            <pc:sldMk cId="189760268" sldId="278"/>
            <ac:grpSpMk id="28" creationId="{DD8DF5DF-A251-4BC2-8965-4EDDD01FC56E}"/>
          </ac:grpSpMkLst>
        </pc:grpChg>
        <pc:grpChg chg="del">
          <ac:chgData name="LEOPOLDINA Vitković" userId="de5d8406-09fa-41fa-8d28-8a7ba852ce89" providerId="ADAL" clId="{9F21C46D-47E6-44E6-8341-D6778EE3C6E1}" dt="2021-01-28T20:16:50.120" v="13"/>
          <ac:grpSpMkLst>
            <pc:docMk/>
            <pc:sldMk cId="189760268" sldId="278"/>
            <ac:grpSpMk id="34" creationId="{298B576C-FDA2-46DE-8408-3A76DCF50655}"/>
          </ac:grpSpMkLst>
        </pc:grpChg>
        <pc:grpChg chg="del">
          <ac:chgData name="LEOPOLDINA Vitković" userId="de5d8406-09fa-41fa-8d28-8a7ba852ce89" providerId="ADAL" clId="{9F21C46D-47E6-44E6-8341-D6778EE3C6E1}" dt="2021-01-28T20:16:50.120" v="13"/>
          <ac:grpSpMkLst>
            <pc:docMk/>
            <pc:sldMk cId="189760268" sldId="278"/>
            <ac:grpSpMk id="42" creationId="{600459E6-26A3-4EAC-A34C-D0792D88CC26}"/>
          </ac:grpSpMkLst>
        </pc:grpChg>
      </pc:sldChg>
      <pc:sldChg chg="add">
        <pc:chgData name="LEOPOLDINA Vitković" userId="de5d8406-09fa-41fa-8d28-8a7ba852ce89" providerId="ADAL" clId="{9F21C46D-47E6-44E6-8341-D6778EE3C6E1}" dt="2021-01-28T20:16:50.120" v="13"/>
        <pc:sldMkLst>
          <pc:docMk/>
          <pc:sldMk cId="4006521654" sldId="2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08B0E-F9FA-48A5-BA56-D64EC7FAD25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113344D-5B05-4C24-90DB-0E7667CC082E}">
      <dgm:prSet phldrT="[Text]" custT="1"/>
      <dgm:spPr>
        <a:solidFill>
          <a:srgbClr val="CDE8EF"/>
        </a:solidFill>
      </dgm:spPr>
      <dgm:t>
        <a:bodyPr/>
        <a:lstStyle/>
        <a:p>
          <a:r>
            <a:rPr lang="hr-HR" sz="1400"/>
            <a:t>ugljikohidrati</a:t>
          </a:r>
        </a:p>
      </dgm:t>
    </dgm:pt>
    <dgm:pt modelId="{9032E88B-C035-459A-B2EC-ADF5098DA65F}" type="parTrans" cxnId="{9D19D4BC-C0F8-4C95-943B-51BB759721FA}">
      <dgm:prSet/>
      <dgm:spPr/>
      <dgm:t>
        <a:bodyPr/>
        <a:lstStyle/>
        <a:p>
          <a:endParaRPr lang="hr-HR"/>
        </a:p>
      </dgm:t>
    </dgm:pt>
    <dgm:pt modelId="{0112377C-285B-4B7A-8297-C7037FD7C590}" type="sibTrans" cxnId="{9D19D4BC-C0F8-4C95-943B-51BB759721FA}">
      <dgm:prSet/>
      <dgm:spPr/>
      <dgm:t>
        <a:bodyPr/>
        <a:lstStyle/>
        <a:p>
          <a:endParaRPr lang="hr-HR"/>
        </a:p>
      </dgm:t>
    </dgm:pt>
    <dgm:pt modelId="{96B8BB25-537F-4DA9-B07D-4A25A8FCAC44}">
      <dgm:prSet custT="1"/>
      <dgm:spPr>
        <a:solidFill>
          <a:srgbClr val="CDE8EF"/>
        </a:solidFill>
      </dgm:spPr>
      <dgm:t>
        <a:bodyPr/>
        <a:lstStyle/>
        <a:p>
          <a:r>
            <a:rPr lang="hr-HR" sz="1400"/>
            <a:t>voće</a:t>
          </a:r>
        </a:p>
      </dgm:t>
    </dgm:pt>
    <dgm:pt modelId="{B082DAE8-50B8-433F-B51E-80C4095E4747}" type="parTrans" cxnId="{825725BF-B593-4EEE-8B33-DD503075A042}">
      <dgm:prSet/>
      <dgm:spPr/>
      <dgm:t>
        <a:bodyPr/>
        <a:lstStyle/>
        <a:p>
          <a:endParaRPr lang="hr-HR"/>
        </a:p>
      </dgm:t>
    </dgm:pt>
    <dgm:pt modelId="{D9FEFAD7-54F4-49D1-95A2-8D69A5E237C7}" type="sibTrans" cxnId="{825725BF-B593-4EEE-8B33-DD503075A042}">
      <dgm:prSet/>
      <dgm:spPr/>
      <dgm:t>
        <a:bodyPr/>
        <a:lstStyle/>
        <a:p>
          <a:endParaRPr lang="hr-HR"/>
        </a:p>
      </dgm:t>
    </dgm:pt>
    <dgm:pt modelId="{F75CB714-CAD5-4CD9-8D2F-FED85DA26BDC}">
      <dgm:prSet phldrT="[Text]" custT="1"/>
      <dgm:spPr>
        <a:solidFill>
          <a:srgbClr val="CDE8EF"/>
        </a:solidFill>
      </dgm:spPr>
      <dgm:t>
        <a:bodyPr/>
        <a:lstStyle/>
        <a:p>
          <a:r>
            <a:rPr lang="hr-HR" sz="1400"/>
            <a:t>bjelančevine</a:t>
          </a:r>
        </a:p>
      </dgm:t>
    </dgm:pt>
    <dgm:pt modelId="{700B32E9-CB89-45B0-ABB9-DBCE44C3B752}" type="sibTrans" cxnId="{DCA09011-3559-4E50-96BF-C0619E4F8EC1}">
      <dgm:prSet/>
      <dgm:spPr/>
      <dgm:t>
        <a:bodyPr/>
        <a:lstStyle/>
        <a:p>
          <a:endParaRPr lang="hr-HR"/>
        </a:p>
      </dgm:t>
    </dgm:pt>
    <dgm:pt modelId="{7C30CB26-A0D9-4F5D-B1D3-5F9AFEDE86F0}" type="parTrans" cxnId="{DCA09011-3559-4E50-96BF-C0619E4F8EC1}">
      <dgm:prSet/>
      <dgm:spPr/>
      <dgm:t>
        <a:bodyPr/>
        <a:lstStyle/>
        <a:p>
          <a:endParaRPr lang="hr-HR"/>
        </a:p>
      </dgm:t>
    </dgm:pt>
    <dgm:pt modelId="{1AE299F3-E64E-4327-B46E-A80E926276CA}">
      <dgm:prSet phldrT="[Text]" custT="1"/>
      <dgm:spPr>
        <a:solidFill>
          <a:srgbClr val="CDE8EF"/>
        </a:solidFill>
      </dgm:spPr>
      <dgm:t>
        <a:bodyPr/>
        <a:lstStyle/>
        <a:p>
          <a:r>
            <a:rPr lang="hr-HR" sz="1400"/>
            <a:t>šećeri</a:t>
          </a:r>
        </a:p>
      </dgm:t>
    </dgm:pt>
    <dgm:pt modelId="{0072823B-0923-428B-B53F-AB1526881117}" type="sibTrans" cxnId="{1E303EEC-94CE-4CF7-AC8C-013369CF8FB9}">
      <dgm:prSet/>
      <dgm:spPr/>
      <dgm:t>
        <a:bodyPr/>
        <a:lstStyle/>
        <a:p>
          <a:endParaRPr lang="hr-HR"/>
        </a:p>
      </dgm:t>
    </dgm:pt>
    <dgm:pt modelId="{30252679-03CC-411C-8438-E5ED4775BE3C}" type="parTrans" cxnId="{1E303EEC-94CE-4CF7-AC8C-013369CF8FB9}">
      <dgm:prSet/>
      <dgm:spPr/>
      <dgm:t>
        <a:bodyPr/>
        <a:lstStyle/>
        <a:p>
          <a:endParaRPr lang="hr-HR"/>
        </a:p>
      </dgm:t>
    </dgm:pt>
    <dgm:pt modelId="{D5A29425-BBF8-4919-862A-5D15C278EAF7}" type="pres">
      <dgm:prSet presAssocID="{CD508B0E-F9FA-48A5-BA56-D64EC7FAD258}" presName="Name0" presStyleCnt="0">
        <dgm:presLayoutVars>
          <dgm:dir/>
          <dgm:animLvl val="lvl"/>
          <dgm:resizeHandles val="exact"/>
        </dgm:presLayoutVars>
      </dgm:prSet>
      <dgm:spPr/>
    </dgm:pt>
    <dgm:pt modelId="{F23C127F-D813-4F87-BAF6-8E233030AFED}" type="pres">
      <dgm:prSet presAssocID="{1AE299F3-E64E-4327-B46E-A80E926276CA}" presName="Name8" presStyleCnt="0"/>
      <dgm:spPr/>
    </dgm:pt>
    <dgm:pt modelId="{6F12ABF9-6EEA-4D87-80A3-80AF17E0B7B7}" type="pres">
      <dgm:prSet presAssocID="{1AE299F3-E64E-4327-B46E-A80E926276CA}" presName="level" presStyleLbl="node1" presStyleIdx="0" presStyleCnt="4" custLinFactNeighborX="249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33B0441-F570-4E06-9251-EDBBF68A84CB}" type="pres">
      <dgm:prSet presAssocID="{1AE299F3-E64E-4327-B46E-A80E926276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F3AB35-1352-4713-8B13-34E9344E9859}" type="pres">
      <dgm:prSet presAssocID="{F75CB714-CAD5-4CD9-8D2F-FED85DA26BDC}" presName="Name8" presStyleCnt="0"/>
      <dgm:spPr/>
    </dgm:pt>
    <dgm:pt modelId="{BC031EBE-B903-4B6F-8E0D-73D92128DF40}" type="pres">
      <dgm:prSet presAssocID="{F75CB714-CAD5-4CD9-8D2F-FED85DA26BDC}" presName="level" presStyleLbl="node1" presStyleIdx="1" presStyleCnt="4" custLinFactNeighborX="747" custLinFactNeighborY="117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4567D6-5526-400B-B150-4B9DC007A6B1}" type="pres">
      <dgm:prSet presAssocID="{F75CB714-CAD5-4CD9-8D2F-FED85DA26B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E5C083-2B70-47E8-BB7D-9C4B9D90D25F}" type="pres">
      <dgm:prSet presAssocID="{96B8BB25-537F-4DA9-B07D-4A25A8FCAC44}" presName="Name8" presStyleCnt="0"/>
      <dgm:spPr/>
    </dgm:pt>
    <dgm:pt modelId="{98BD2DB5-5586-4764-9598-7D82A303504A}" type="pres">
      <dgm:prSet presAssocID="{96B8BB25-537F-4DA9-B07D-4A25A8FCAC44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B09618-9627-4DB0-BD58-D5976BB71D77}" type="pres">
      <dgm:prSet presAssocID="{96B8BB25-537F-4DA9-B07D-4A25A8FCAC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DC2E8D-78E8-4CA6-BAD4-D3C4E41C03F7}" type="pres">
      <dgm:prSet presAssocID="{4113344D-5B05-4C24-90DB-0E7667CC082E}" presName="Name8" presStyleCnt="0"/>
      <dgm:spPr/>
    </dgm:pt>
    <dgm:pt modelId="{C4ED62E1-ECBB-4F68-BB3B-5BB8BAB73457}" type="pres">
      <dgm:prSet presAssocID="{4113344D-5B05-4C24-90DB-0E7667CC082E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A42CEF-0227-4020-A25B-4094945E3ED0}" type="pres">
      <dgm:prSet presAssocID="{4113344D-5B05-4C24-90DB-0E7667CC08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63904AF-5187-4330-8504-5CFEDE6B926D}" type="presOf" srcId="{F75CB714-CAD5-4CD9-8D2F-FED85DA26BDC}" destId="{BC031EBE-B903-4B6F-8E0D-73D92128DF40}" srcOrd="0" destOrd="0" presId="urn:microsoft.com/office/officeart/2005/8/layout/pyramid1"/>
    <dgm:cxn modelId="{C6BF7C28-ACC3-4603-8083-8ED244ED5A98}" type="presOf" srcId="{4113344D-5B05-4C24-90DB-0E7667CC082E}" destId="{84A42CEF-0227-4020-A25B-4094945E3ED0}" srcOrd="1" destOrd="0" presId="urn:microsoft.com/office/officeart/2005/8/layout/pyramid1"/>
    <dgm:cxn modelId="{09CBA4CA-06EC-4E43-A7A9-59E2D7EC0E52}" type="presOf" srcId="{96B8BB25-537F-4DA9-B07D-4A25A8FCAC44}" destId="{24B09618-9627-4DB0-BD58-D5976BB71D77}" srcOrd="1" destOrd="0" presId="urn:microsoft.com/office/officeart/2005/8/layout/pyramid1"/>
    <dgm:cxn modelId="{6752FEFF-6E8C-4B42-9797-E94B3161E03A}" type="presOf" srcId="{CD508B0E-F9FA-48A5-BA56-D64EC7FAD258}" destId="{D5A29425-BBF8-4919-862A-5D15C278EAF7}" srcOrd="0" destOrd="0" presId="urn:microsoft.com/office/officeart/2005/8/layout/pyramid1"/>
    <dgm:cxn modelId="{8607FF5B-8F46-416B-9C9B-6BCCC1543DEE}" type="presOf" srcId="{F75CB714-CAD5-4CD9-8D2F-FED85DA26BDC}" destId="{634567D6-5526-400B-B150-4B9DC007A6B1}" srcOrd="1" destOrd="0" presId="urn:microsoft.com/office/officeart/2005/8/layout/pyramid1"/>
    <dgm:cxn modelId="{1E303EEC-94CE-4CF7-AC8C-013369CF8FB9}" srcId="{CD508B0E-F9FA-48A5-BA56-D64EC7FAD258}" destId="{1AE299F3-E64E-4327-B46E-A80E926276CA}" srcOrd="0" destOrd="0" parTransId="{30252679-03CC-411C-8438-E5ED4775BE3C}" sibTransId="{0072823B-0923-428B-B53F-AB1526881117}"/>
    <dgm:cxn modelId="{DCA09011-3559-4E50-96BF-C0619E4F8EC1}" srcId="{CD508B0E-F9FA-48A5-BA56-D64EC7FAD258}" destId="{F75CB714-CAD5-4CD9-8D2F-FED85DA26BDC}" srcOrd="1" destOrd="0" parTransId="{7C30CB26-A0D9-4F5D-B1D3-5F9AFEDE86F0}" sibTransId="{700B32E9-CB89-45B0-ABB9-DBCE44C3B752}"/>
    <dgm:cxn modelId="{EEEFB0B0-6719-4285-9E95-D171753F8D3E}" type="presOf" srcId="{1AE299F3-E64E-4327-B46E-A80E926276CA}" destId="{533B0441-F570-4E06-9251-EDBBF68A84CB}" srcOrd="1" destOrd="0" presId="urn:microsoft.com/office/officeart/2005/8/layout/pyramid1"/>
    <dgm:cxn modelId="{637F32BB-E143-441A-A0FB-C129287E142A}" type="presOf" srcId="{4113344D-5B05-4C24-90DB-0E7667CC082E}" destId="{C4ED62E1-ECBB-4F68-BB3B-5BB8BAB73457}" srcOrd="0" destOrd="0" presId="urn:microsoft.com/office/officeart/2005/8/layout/pyramid1"/>
    <dgm:cxn modelId="{14534809-7274-45E8-AC9F-140884FE8F39}" type="presOf" srcId="{96B8BB25-537F-4DA9-B07D-4A25A8FCAC44}" destId="{98BD2DB5-5586-4764-9598-7D82A303504A}" srcOrd="0" destOrd="0" presId="urn:microsoft.com/office/officeart/2005/8/layout/pyramid1"/>
    <dgm:cxn modelId="{825725BF-B593-4EEE-8B33-DD503075A042}" srcId="{CD508B0E-F9FA-48A5-BA56-D64EC7FAD258}" destId="{96B8BB25-537F-4DA9-B07D-4A25A8FCAC44}" srcOrd="2" destOrd="0" parTransId="{B082DAE8-50B8-433F-B51E-80C4095E4747}" sibTransId="{D9FEFAD7-54F4-49D1-95A2-8D69A5E237C7}"/>
    <dgm:cxn modelId="{9D19D4BC-C0F8-4C95-943B-51BB759721FA}" srcId="{CD508B0E-F9FA-48A5-BA56-D64EC7FAD258}" destId="{4113344D-5B05-4C24-90DB-0E7667CC082E}" srcOrd="3" destOrd="0" parTransId="{9032E88B-C035-459A-B2EC-ADF5098DA65F}" sibTransId="{0112377C-285B-4B7A-8297-C7037FD7C590}"/>
    <dgm:cxn modelId="{136057F6-C842-4F3E-8BB5-2B5ABD951983}" type="presOf" srcId="{1AE299F3-E64E-4327-B46E-A80E926276CA}" destId="{6F12ABF9-6EEA-4D87-80A3-80AF17E0B7B7}" srcOrd="0" destOrd="0" presId="urn:microsoft.com/office/officeart/2005/8/layout/pyramid1"/>
    <dgm:cxn modelId="{00E8DDA1-78D1-4378-9D3D-F89A2C24F047}" type="presParOf" srcId="{D5A29425-BBF8-4919-862A-5D15C278EAF7}" destId="{F23C127F-D813-4F87-BAF6-8E233030AFED}" srcOrd="0" destOrd="0" presId="urn:microsoft.com/office/officeart/2005/8/layout/pyramid1"/>
    <dgm:cxn modelId="{48392298-9C42-4149-B105-665A09ECE3E0}" type="presParOf" srcId="{F23C127F-D813-4F87-BAF6-8E233030AFED}" destId="{6F12ABF9-6EEA-4D87-80A3-80AF17E0B7B7}" srcOrd="0" destOrd="0" presId="urn:microsoft.com/office/officeart/2005/8/layout/pyramid1"/>
    <dgm:cxn modelId="{2FC99274-1D6D-450B-9ACB-8DF9A6AABC55}" type="presParOf" srcId="{F23C127F-D813-4F87-BAF6-8E233030AFED}" destId="{533B0441-F570-4E06-9251-EDBBF68A84CB}" srcOrd="1" destOrd="0" presId="urn:microsoft.com/office/officeart/2005/8/layout/pyramid1"/>
    <dgm:cxn modelId="{E66B7EF2-7C0F-478C-A4FE-DC47F86BF22A}" type="presParOf" srcId="{D5A29425-BBF8-4919-862A-5D15C278EAF7}" destId="{EDF3AB35-1352-4713-8B13-34E9344E9859}" srcOrd="1" destOrd="0" presId="urn:microsoft.com/office/officeart/2005/8/layout/pyramid1"/>
    <dgm:cxn modelId="{40A9F4F7-F952-4007-A426-8583DEA6F5AC}" type="presParOf" srcId="{EDF3AB35-1352-4713-8B13-34E9344E9859}" destId="{BC031EBE-B903-4B6F-8E0D-73D92128DF40}" srcOrd="0" destOrd="0" presId="urn:microsoft.com/office/officeart/2005/8/layout/pyramid1"/>
    <dgm:cxn modelId="{D54F44C7-24FF-48B4-ADE4-5497AF21F9B9}" type="presParOf" srcId="{EDF3AB35-1352-4713-8B13-34E9344E9859}" destId="{634567D6-5526-400B-B150-4B9DC007A6B1}" srcOrd="1" destOrd="0" presId="urn:microsoft.com/office/officeart/2005/8/layout/pyramid1"/>
    <dgm:cxn modelId="{A8DEBC86-9448-40CF-B9BC-00306DE33457}" type="presParOf" srcId="{D5A29425-BBF8-4919-862A-5D15C278EAF7}" destId="{60E5C083-2B70-47E8-BB7D-9C4B9D90D25F}" srcOrd="2" destOrd="0" presId="urn:microsoft.com/office/officeart/2005/8/layout/pyramid1"/>
    <dgm:cxn modelId="{7D5D87B6-CE2E-4032-8951-C3DF7880160E}" type="presParOf" srcId="{60E5C083-2B70-47E8-BB7D-9C4B9D90D25F}" destId="{98BD2DB5-5586-4764-9598-7D82A303504A}" srcOrd="0" destOrd="0" presId="urn:microsoft.com/office/officeart/2005/8/layout/pyramid1"/>
    <dgm:cxn modelId="{61E8094F-47D0-4D05-88A0-66747D3BE2F7}" type="presParOf" srcId="{60E5C083-2B70-47E8-BB7D-9C4B9D90D25F}" destId="{24B09618-9627-4DB0-BD58-D5976BB71D77}" srcOrd="1" destOrd="0" presId="urn:microsoft.com/office/officeart/2005/8/layout/pyramid1"/>
    <dgm:cxn modelId="{83791C02-7DAC-4D43-B4E6-CAC452199604}" type="presParOf" srcId="{D5A29425-BBF8-4919-862A-5D15C278EAF7}" destId="{F6DC2E8D-78E8-4CA6-BAD4-D3C4E41C03F7}" srcOrd="3" destOrd="0" presId="urn:microsoft.com/office/officeart/2005/8/layout/pyramid1"/>
    <dgm:cxn modelId="{81068DA2-A0DC-4E52-9885-1B1508B7C03C}" type="presParOf" srcId="{F6DC2E8D-78E8-4CA6-BAD4-D3C4E41C03F7}" destId="{C4ED62E1-ECBB-4F68-BB3B-5BB8BAB73457}" srcOrd="0" destOrd="0" presId="urn:microsoft.com/office/officeart/2005/8/layout/pyramid1"/>
    <dgm:cxn modelId="{42F1327F-9789-4380-8658-408E32F9B7A0}" type="presParOf" srcId="{F6DC2E8D-78E8-4CA6-BAD4-D3C4E41C03F7}" destId="{84A42CEF-0227-4020-A25B-4094945E3ED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12ABF9-6EEA-4D87-80A3-80AF17E0B7B7}">
      <dsp:nvSpPr>
        <dsp:cNvPr id="0" name=""/>
        <dsp:cNvSpPr/>
      </dsp:nvSpPr>
      <dsp:spPr>
        <a:xfrm>
          <a:off x="1946752" y="0"/>
          <a:ext cx="1276642" cy="1058945"/>
        </a:xfrm>
        <a:prstGeom prst="trapezoid">
          <a:avLst>
            <a:gd name="adj" fmla="val 60279"/>
          </a:avLst>
        </a:prstGeom>
        <a:solidFill>
          <a:srgbClr val="CDE8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šećeri</a:t>
          </a:r>
        </a:p>
      </dsp:txBody>
      <dsp:txXfrm>
        <a:off x="1946752" y="0"/>
        <a:ext cx="1276642" cy="1058945"/>
      </dsp:txXfrm>
    </dsp:sp>
    <dsp:sp modelId="{BC031EBE-B903-4B6F-8E0D-73D92128DF40}">
      <dsp:nvSpPr>
        <dsp:cNvPr id="0" name=""/>
        <dsp:cNvSpPr/>
      </dsp:nvSpPr>
      <dsp:spPr>
        <a:xfrm>
          <a:off x="1295716" y="1071334"/>
          <a:ext cx="2553285" cy="1058945"/>
        </a:xfrm>
        <a:prstGeom prst="trapezoid">
          <a:avLst>
            <a:gd name="adj" fmla="val 60279"/>
          </a:avLst>
        </a:prstGeom>
        <a:solidFill>
          <a:srgbClr val="CDE8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bjelančevine</a:t>
          </a:r>
        </a:p>
      </dsp:txBody>
      <dsp:txXfrm>
        <a:off x="1742541" y="1071334"/>
        <a:ext cx="1659635" cy="1058945"/>
      </dsp:txXfrm>
    </dsp:sp>
    <dsp:sp modelId="{98BD2DB5-5586-4764-9598-7D82A303504A}">
      <dsp:nvSpPr>
        <dsp:cNvPr id="0" name=""/>
        <dsp:cNvSpPr/>
      </dsp:nvSpPr>
      <dsp:spPr>
        <a:xfrm>
          <a:off x="638321" y="2117890"/>
          <a:ext cx="3829928" cy="1058945"/>
        </a:xfrm>
        <a:prstGeom prst="trapezoid">
          <a:avLst>
            <a:gd name="adj" fmla="val 60279"/>
          </a:avLst>
        </a:prstGeom>
        <a:solidFill>
          <a:srgbClr val="CDE8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voće</a:t>
          </a:r>
        </a:p>
      </dsp:txBody>
      <dsp:txXfrm>
        <a:off x="1308559" y="2117890"/>
        <a:ext cx="2489453" cy="1058945"/>
      </dsp:txXfrm>
    </dsp:sp>
    <dsp:sp modelId="{C4ED62E1-ECBB-4F68-BB3B-5BB8BAB73457}">
      <dsp:nvSpPr>
        <dsp:cNvPr id="0" name=""/>
        <dsp:cNvSpPr/>
      </dsp:nvSpPr>
      <dsp:spPr>
        <a:xfrm>
          <a:off x="0" y="3176835"/>
          <a:ext cx="5106571" cy="1058945"/>
        </a:xfrm>
        <a:prstGeom prst="trapezoid">
          <a:avLst>
            <a:gd name="adj" fmla="val 60279"/>
          </a:avLst>
        </a:prstGeom>
        <a:solidFill>
          <a:srgbClr val="CDE8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ugljikohidrati</a:t>
          </a:r>
        </a:p>
      </dsp:txBody>
      <dsp:txXfrm>
        <a:off x="893650" y="3176835"/>
        <a:ext cx="3319271" cy="1058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17.8.2021.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0481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2FB38C-2465-4190-8B11-8EC989414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CD612D5-E5B8-4841-9824-741353465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182E74D-2CFE-4727-A38D-698650B6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3A3-EB51-4BCB-A2D9-5481261D9F6A}" type="datetimeFigureOut">
              <a:rPr lang="hr-HR" smtClean="0"/>
              <a:pPr/>
              <a:t>17.8.2021.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6FDFD1C-B664-40B6-85C3-D2A209144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30B099B-B4F5-4F32-91A8-485694F1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2FC9-6047-4BFC-BD11-1A67ADD4B47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7273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86AE17-EBA8-2A46-9DC5-AE796C358A8C}"/>
              </a:ext>
            </a:extLst>
          </p:cNvPr>
          <p:cNvSpPr/>
          <p:nvPr userDrawn="1"/>
        </p:nvSpPr>
        <p:spPr>
          <a:xfrm>
            <a:off x="0" y="1"/>
            <a:ext cx="12192000" cy="11491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Biologija 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ŠK</a:t>
            </a: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ausen.com/en-gb/video/cavities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blausen.com/en-gb/video/colon-cance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930ec236-fde1-43ec-91d5-64178d652373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blausen.com/en-gb/video/appendicitis/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930ec236-fde1-43ec-91d5-64178d652373/" TargetMode="External"/><Relationship Id="rId2" Type="http://schemas.openxmlformats.org/officeDocument/2006/relationships/hyperlink" Target="https://learningapps.org/watch?v=porc550x219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930ec236-fde1-43ec-91d5-64178d652373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-sfera.hr/dodatni-digitalni-sadrzaji/930ec236-fde1-43ec-91d5-64178d652373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hrana, stol, voće, na zatvorenom&#10;&#10;Opis je automatski generiran">
            <a:extLst>
              <a:ext uri="{FF2B5EF4-FFF2-40B4-BE49-F238E27FC236}">
                <a16:creationId xmlns:a16="http://schemas.microsoft.com/office/drawing/2014/main" xmlns="" id="{825DA454-0803-4CE1-8528-9A5884A7B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6620" y="1955409"/>
            <a:ext cx="7190937" cy="3632511"/>
          </a:xfrm>
          <a:prstGeom prst="rect">
            <a:avLst/>
          </a:prstGeom>
          <a:solidFill>
            <a:srgbClr val="78960E"/>
          </a:solidFill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9F2B1A7-D880-4389-97A1-CF7A83069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60889"/>
            <a:ext cx="12191999" cy="7945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r-HR" sz="4800" b="1" dirty="0"/>
              <a:t>Uravnotežena prehrana i moje zdravlje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1952832-9256-4551-8278-93700A019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9690"/>
            <a:ext cx="12192000" cy="10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132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1E0AF67-400D-4FE5-9E11-71DDC193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790" y="1274181"/>
            <a:ext cx="6007665" cy="1325563"/>
          </a:xfrm>
        </p:spPr>
        <p:txBody>
          <a:bodyPr>
            <a:normAutofit/>
          </a:bodyPr>
          <a:lstStyle/>
          <a:p>
            <a:r>
              <a:rPr lang="hr-HR" b="1" dirty="0"/>
              <a:t>Bolesti probavnog sustava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B7A1FE8-7F0D-4193-99F4-1485AE654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845" y="2902290"/>
            <a:ext cx="5272888" cy="3181684"/>
          </a:xfrm>
        </p:spPr>
        <p:txBody>
          <a:bodyPr anchor="t">
            <a:normAutofit/>
          </a:bodyPr>
          <a:lstStyle/>
          <a:p>
            <a:r>
              <a:rPr lang="hr-HR" sz="3200" dirty="0"/>
              <a:t>Oštećenje cakline zuba</a:t>
            </a:r>
          </a:p>
          <a:p>
            <a:endParaRPr lang="hr-HR" sz="1800" dirty="0"/>
          </a:p>
          <a:p>
            <a:pPr marL="0" indent="0">
              <a:buNone/>
            </a:pPr>
            <a:endParaRPr lang="hr-HR" sz="18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9737BCCB-AC37-455E-9DE4-11510280B714}"/>
              </a:ext>
            </a:extLst>
          </p:cNvPr>
          <p:cNvSpPr txBox="1"/>
          <p:nvPr/>
        </p:nvSpPr>
        <p:spPr>
          <a:xfrm>
            <a:off x="5724790" y="2089532"/>
            <a:ext cx="137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3600" b="1" dirty="0">
                <a:latin typeface="+mj-lt"/>
              </a:rPr>
              <a:t>Karijes</a:t>
            </a:r>
            <a:endParaRPr lang="hr-HR" sz="3600" dirty="0">
              <a:latin typeface="+mj-lt"/>
            </a:endParaRPr>
          </a:p>
        </p:txBody>
      </p:sp>
      <p:pic>
        <p:nvPicPr>
          <p:cNvPr id="5" name="Slika 4" descr="Slika na kojoj se prikazuje ružičasto&#10;&#10;Opis je automatski generiran">
            <a:extLst>
              <a:ext uri="{FF2B5EF4-FFF2-40B4-BE49-F238E27FC236}">
                <a16:creationId xmlns:a16="http://schemas.microsoft.com/office/drawing/2014/main" xmlns="" id="{BFDB53A0-93EB-40B1-B217-41F226426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417" y="1274181"/>
            <a:ext cx="4098396" cy="5291502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0ACCB3CD-7638-473C-806E-DEFB600F95A3}"/>
              </a:ext>
            </a:extLst>
          </p:cNvPr>
          <p:cNvSpPr txBox="1"/>
          <p:nvPr/>
        </p:nvSpPr>
        <p:spPr>
          <a:xfrm>
            <a:off x="5855845" y="5790624"/>
            <a:ext cx="6098344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</a:rPr>
              <a:t>V</a:t>
            </a: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ideo</a:t>
            </a:r>
            <a:r>
              <a:rPr lang="hr-H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</a:t>
            </a:r>
            <a:r>
              <a:rPr lang="hr-HR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karijesu</a:t>
            </a: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(0:41)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551B7B1-C6C2-4BA3-A12D-4F7DCA58F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5845" y="5104628"/>
            <a:ext cx="686112" cy="7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7498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D4269EC-1FAB-4B63-B925-708745B0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09" y="1197829"/>
            <a:ext cx="10515600" cy="981563"/>
          </a:xfrm>
        </p:spPr>
        <p:txBody>
          <a:bodyPr>
            <a:normAutofit/>
          </a:bodyPr>
          <a:lstStyle/>
          <a:p>
            <a:pPr algn="ctr"/>
            <a:r>
              <a:rPr lang="hr-HR" sz="5400" b="1" dirty="0"/>
              <a:t>Kvarenje zuba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FFBFBAC-5619-46D5-804A-EDFE5A077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CA3C414-B772-4162-8DF2-EB97E752D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1" y="2828436"/>
            <a:ext cx="11933638" cy="341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93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5054490-6122-48F1-9479-BDE3C7DD7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13" y="1266091"/>
            <a:ext cx="11690252" cy="543950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3000" dirty="0">
                <a:solidFill>
                  <a:schemeClr val="tx1"/>
                </a:solidFill>
              </a:rPr>
              <a:t>U ustima žive bakterije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3000" dirty="0">
                <a:solidFill>
                  <a:schemeClr val="tx1"/>
                </a:solidFill>
              </a:rPr>
              <a:t>Ostatci hrane </a:t>
            </a:r>
            <a:r>
              <a:rPr lang="hr-HR" sz="3000" dirty="0" smtClean="0">
                <a:solidFill>
                  <a:schemeClr val="tx1"/>
                </a:solidFill>
              </a:rPr>
              <a:t>– </a:t>
            </a:r>
            <a:r>
              <a:rPr lang="hr-HR" sz="3000" dirty="0">
                <a:solidFill>
                  <a:schemeClr val="tx1"/>
                </a:solidFill>
              </a:rPr>
              <a:t>hrana za bakterije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3000" dirty="0">
                <a:solidFill>
                  <a:schemeClr val="tx1"/>
                </a:solidFill>
              </a:rPr>
              <a:t>Preradom hrane bakterije izlučuju kiselinu koja nagriza caklinu – </a:t>
            </a:r>
            <a:r>
              <a:rPr lang="hr-HR" sz="3000" b="1" dirty="0">
                <a:solidFill>
                  <a:schemeClr val="tx1"/>
                </a:solidFill>
              </a:rPr>
              <a:t>KARIJES</a:t>
            </a:r>
            <a:endParaRPr lang="hr-HR" sz="3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3000" dirty="0">
                <a:solidFill>
                  <a:schemeClr val="tx1"/>
                </a:solidFill>
              </a:rPr>
              <a:t>Ispod korijena zuba – </a:t>
            </a:r>
            <a:r>
              <a:rPr lang="hr-HR" sz="3000" b="1" dirty="0">
                <a:solidFill>
                  <a:schemeClr val="tx1"/>
                </a:solidFill>
              </a:rPr>
              <a:t>GNOJNA VREĆICA – GRANULOM</a:t>
            </a:r>
            <a:endParaRPr lang="hr-HR" sz="3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3000" dirty="0" smtClean="0">
                <a:solidFill>
                  <a:schemeClr val="tx1"/>
                </a:solidFill>
              </a:rPr>
              <a:t>Bakterije </a:t>
            </a:r>
            <a:r>
              <a:rPr lang="hr-HR" sz="3000" dirty="0">
                <a:solidFill>
                  <a:schemeClr val="tx1"/>
                </a:solidFill>
              </a:rPr>
              <a:t>– žarište koje može oštetiti i druge organe: </a:t>
            </a:r>
            <a:r>
              <a:rPr lang="hr-HR" sz="3000" b="1" dirty="0">
                <a:solidFill>
                  <a:schemeClr val="tx1"/>
                </a:solidFill>
              </a:rPr>
              <a:t>ZGLOBOVE, SRCE i BUBREGE</a:t>
            </a:r>
            <a:endParaRPr lang="hr-HR" sz="3000" dirty="0">
              <a:solidFill>
                <a:schemeClr val="tx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1377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019611B-79FA-496E-AA9B-5FDFDFB0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657" y="1323830"/>
            <a:ext cx="5314536" cy="1325563"/>
          </a:xfrm>
        </p:spPr>
        <p:txBody>
          <a:bodyPr>
            <a:normAutofit/>
          </a:bodyPr>
          <a:lstStyle/>
          <a:p>
            <a:r>
              <a:rPr lang="hr-HR" b="1" dirty="0"/>
              <a:t>Gastritis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D58A4A1-B4EB-486F-8855-03C06F6D0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777" y="2416289"/>
            <a:ext cx="5314543" cy="337592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Upala sluznice želuca (uzrok alkohol, lijekovi ili bakterije)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>
              <a:latin typeface="+mj-lt"/>
            </a:endParaRPr>
          </a:p>
        </p:txBody>
      </p:sp>
      <p:pic>
        <p:nvPicPr>
          <p:cNvPr id="5" name="Slika 4" descr="Slika na kojoj se prikazuje na zatvorenom&#10;&#10;Opis je automatski generiran">
            <a:extLst>
              <a:ext uri="{FF2B5EF4-FFF2-40B4-BE49-F238E27FC236}">
                <a16:creationId xmlns:a16="http://schemas.microsoft.com/office/drawing/2014/main" xmlns="" id="{E6F2C092-18D7-4587-808A-A6B9723AE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800" y="1986611"/>
            <a:ext cx="5859200" cy="40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741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D58A4A1-B4EB-486F-8855-03C06F6D0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556" y="1741040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3200" b="1" dirty="0">
                <a:latin typeface="+mj-lt"/>
              </a:rPr>
              <a:t>Rak debelog crijeva</a:t>
            </a:r>
          </a:p>
          <a:p>
            <a:pPr>
              <a:lnSpc>
                <a:spcPct val="150000"/>
              </a:lnSpc>
            </a:pPr>
            <a:r>
              <a:rPr lang="hr-HR" sz="3200" b="1" dirty="0">
                <a:latin typeface="+mj-lt"/>
              </a:rPr>
              <a:t>Zloćudna bolest</a:t>
            </a:r>
          </a:p>
          <a:p>
            <a:pPr>
              <a:lnSpc>
                <a:spcPct val="150000"/>
              </a:lnSpc>
            </a:pPr>
            <a:r>
              <a:rPr lang="hr-HR" sz="3200" b="1" dirty="0" smtClean="0">
                <a:latin typeface="+mj-lt"/>
              </a:rPr>
              <a:t>Važni su pravovremeni pregledi</a:t>
            </a:r>
            <a:endParaRPr lang="hr-HR" sz="3200" b="1" dirty="0">
              <a:latin typeface="+mj-lt"/>
            </a:endParaRPr>
          </a:p>
          <a:p>
            <a:endParaRPr lang="hr-HR" sz="1800" dirty="0">
              <a:latin typeface="+mj-lt"/>
            </a:endParaRPr>
          </a:p>
        </p:txBody>
      </p:sp>
      <p:pic>
        <p:nvPicPr>
          <p:cNvPr id="5" name="Slika 4" descr="Slika na kojoj se prikazuje hrana, osoba, na zatvorenom&#10;&#10;Opis je automatski generiran">
            <a:extLst>
              <a:ext uri="{FF2B5EF4-FFF2-40B4-BE49-F238E27FC236}">
                <a16:creationId xmlns:a16="http://schemas.microsoft.com/office/drawing/2014/main" xmlns="" id="{7B7E85D1-E7B4-42FD-9DAE-598517051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773" y="1875556"/>
            <a:ext cx="5669279" cy="408389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8FDD9AA7-1FC7-49E9-A0E4-E782D7310DEE}"/>
              </a:ext>
            </a:extLst>
          </p:cNvPr>
          <p:cNvSpPr txBox="1"/>
          <p:nvPr/>
        </p:nvSpPr>
        <p:spPr>
          <a:xfrm>
            <a:off x="6093656" y="559012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Video</a:t>
            </a: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</a:t>
            </a:r>
            <a:r>
              <a:rPr lang="hr-HR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raku debelog crijeva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(1:12)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835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79814A-5F00-4F64-8F6F-DBE6A83A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858" y="1109237"/>
            <a:ext cx="5660922" cy="192938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3600" b="1" dirty="0"/>
              <a:t>UPALA SLIJEPOG CRIJEVA </a:t>
            </a:r>
            <a:r>
              <a:rPr lang="hr-HR" sz="3600" dirty="0"/>
              <a:t>(crvuljka)</a:t>
            </a:r>
            <a:br>
              <a:rPr lang="hr-HR" sz="3600" dirty="0"/>
            </a:br>
            <a:endParaRPr lang="en-US" sz="3600" dirty="0"/>
          </a:p>
        </p:txBody>
      </p:sp>
      <p:pic>
        <p:nvPicPr>
          <p:cNvPr id="7" name="Slika 6" descr="Slika na kojoj se prikazuje odjeća&#10;&#10;Opis je generiran uz vrlo visoku pouzdanost">
            <a:extLst>
              <a:ext uri="{FF2B5EF4-FFF2-40B4-BE49-F238E27FC236}">
                <a16:creationId xmlns:a16="http://schemas.microsoft.com/office/drawing/2014/main" xmlns="" id="{5956BD15-055C-43D1-8F8F-EB3AEC1454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61" r="4" b="6847"/>
          <a:stretch/>
        </p:blipFill>
        <p:spPr>
          <a:xfrm>
            <a:off x="239221" y="2076572"/>
            <a:ext cx="5317518" cy="2875256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5218EB50-06E1-4EBC-99CD-87E78FC3F746}"/>
              </a:ext>
            </a:extLst>
          </p:cNvPr>
          <p:cNvSpPr/>
          <p:nvPr/>
        </p:nvSpPr>
        <p:spPr>
          <a:xfrm>
            <a:off x="2007848" y="5679151"/>
            <a:ext cx="2017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hlinkClick r:id="rId3"/>
              </a:rPr>
              <a:t>Zanimljivosti</a:t>
            </a:r>
            <a:endParaRPr lang="hr-HR" sz="28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F897DC62-5F4F-4371-8B06-3C9D472F4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787" y="5557311"/>
            <a:ext cx="686112" cy="7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D6E2E4C-18F4-4E2B-AF1E-8FC312F39E70}"/>
              </a:ext>
            </a:extLst>
          </p:cNvPr>
          <p:cNvSpPr txBox="1"/>
          <p:nvPr/>
        </p:nvSpPr>
        <p:spPr>
          <a:xfrm>
            <a:off x="6093656" y="5557311"/>
            <a:ext cx="60983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r-HR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Video</a:t>
            </a:r>
            <a:r>
              <a:rPr lang="hr-H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zapis</a:t>
            </a:r>
            <a:r>
              <a:rPr lang="hr-HR" sz="2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hr-H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</a:t>
            </a:r>
            <a:r>
              <a:rPr lang="hr-HR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upali crvuljka slijepog crijeva  </a:t>
            </a:r>
            <a:r>
              <a:rPr lang="hr-H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(1:19)  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E1A3333B-2A5F-484A-B231-48537DC79554}"/>
              </a:ext>
            </a:extLst>
          </p:cNvPr>
          <p:cNvSpPr txBox="1"/>
          <p:nvPr/>
        </p:nvSpPr>
        <p:spPr>
          <a:xfrm>
            <a:off x="6597748" y="3038622"/>
            <a:ext cx="2631170" cy="1318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/>
              <a:t>Bol u trbuhu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 err="1"/>
              <a:t>Kiruški</a:t>
            </a:r>
            <a:r>
              <a:rPr lang="hr-HR" sz="2800" dirty="0"/>
              <a:t> zahvat</a:t>
            </a:r>
          </a:p>
        </p:txBody>
      </p:sp>
    </p:spTree>
    <p:extLst>
      <p:ext uri="{BB962C8B-B14F-4D97-AF65-F5344CB8AC3E}">
        <p14:creationId xmlns:p14="http://schemas.microsoft.com/office/powerpoint/2010/main" xmlns="" val="1897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xmlns="" id="{C208E037-15D7-4B62-A700-4D5712C54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10" y="1795035"/>
            <a:ext cx="10916529" cy="2313130"/>
          </a:xfrm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  <a:spcAft>
                <a:spcPts val="1000"/>
              </a:spcAft>
              <a:buNone/>
              <a:tabLst>
                <a:tab pos="180340" algn="l"/>
              </a:tabLst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Razvrstaj navedene namirnice u piramidu pravilne prehrane.</a:t>
            </a:r>
            <a:r>
              <a:rPr lang="hr-H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Kruh</a:t>
            </a:r>
            <a:r>
              <a:rPr lang="hr-H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mlijeko</a:t>
            </a:r>
            <a:r>
              <a:rPr lang="hr-H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masti</a:t>
            </a:r>
            <a:r>
              <a:rPr lang="hr-H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jabuka</a:t>
            </a:r>
            <a:r>
              <a:rPr lang="hr-H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riba</a:t>
            </a:r>
            <a:r>
              <a:rPr lang="hr-H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meso</a:t>
            </a:r>
            <a:r>
              <a:rPr lang="hr-H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jaja</a:t>
            </a:r>
            <a:r>
              <a:rPr lang="hr-H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žitarice</a:t>
            </a:r>
            <a:r>
              <a:rPr lang="hr-H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>
                <a:solidFill>
                  <a:srgbClr val="FF33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tjestenina</a:t>
            </a:r>
            <a:r>
              <a:rPr lang="hr-H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hr-HR" sz="2000" dirty="0">
                <a:solidFill>
                  <a:srgbClr val="FF33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</a:t>
            </a:r>
            <a:endParaRPr lang="hr-HR" sz="20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xmlns="" id="{CFCC7DD3-94AA-4CC3-944C-E2810624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39967"/>
            <a:ext cx="10515600" cy="512466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IZLAZNA KARTICA</a:t>
            </a:r>
          </a:p>
        </p:txBody>
      </p:sp>
      <p:graphicFrame>
        <p:nvGraphicFramePr>
          <p:cNvPr id="4" name="Diagram 65">
            <a:extLst>
              <a:ext uri="{FF2B5EF4-FFF2-40B4-BE49-F238E27FC236}">
                <a16:creationId xmlns:a16="http://schemas.microsoft.com/office/drawing/2014/main" xmlns="" id="{6514707A-0706-4AA7-9B6E-6BCDF741C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17615405"/>
              </p:ext>
            </p:extLst>
          </p:nvPr>
        </p:nvGraphicFramePr>
        <p:xfrm>
          <a:off x="3038623" y="2588455"/>
          <a:ext cx="5106572" cy="4235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28997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813896" y="2195743"/>
            <a:ext cx="10415954" cy="4231283"/>
          </a:xfrm>
          <a:prstGeom prst="rect">
            <a:avLst/>
          </a:prstGeom>
          <a:noFill/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30169A9-F4F0-46EF-B769-6D3AF21E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50" y="1251118"/>
            <a:ext cx="10515600" cy="82460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/>
              <a:t>Provjeri znanje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362D970-A526-41DC-BEF5-AC501D8F5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4" y="2296126"/>
            <a:ext cx="10293626" cy="4351338"/>
          </a:xfrm>
        </p:spPr>
        <p:txBody>
          <a:bodyPr/>
          <a:lstStyle/>
          <a:p>
            <a:pPr marL="0" indent="0">
              <a:buNone/>
            </a:pPr>
            <a:endParaRPr lang="hr-HR" dirty="0">
              <a:hlinkClick r:id="" action="ppaction://noaction"/>
            </a:endParaRPr>
          </a:p>
          <a:p>
            <a:pPr marL="0" indent="0">
              <a:buNone/>
            </a:pPr>
            <a:endParaRPr lang="hr-HR" sz="24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hr-HR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Provjeri znanje</a:t>
            </a:r>
            <a:r>
              <a:rPr lang="hr-HR" sz="2400" u="sng" dirty="0">
                <a:solidFill>
                  <a:srgbClr val="0000FF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/>
              </a:rPr>
              <a:t> </a:t>
            </a:r>
            <a:r>
              <a:rPr lang="hr-HR" sz="2400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hr-HR" sz="2400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/>
              </a:rPr>
              <a:t> </a:t>
            </a:r>
            <a:r>
              <a:rPr lang="hr-HR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Uravnotežena prehrana i zdravlje</a:t>
            </a:r>
            <a:endParaRPr lang="hr-HR" sz="3600" dirty="0">
              <a:hlinkClick r:id="" action="ppaction://noaction"/>
            </a:endParaRPr>
          </a:p>
          <a:p>
            <a:pPr marL="0" indent="0">
              <a:buNone/>
            </a:pPr>
            <a:endParaRPr lang="hr-HR" dirty="0">
              <a:hlinkClick r:id="" action="ppaction://noaction"/>
            </a:endParaRPr>
          </a:p>
          <a:p>
            <a:pPr marL="0" indent="0">
              <a:buNone/>
            </a:pPr>
            <a:endParaRPr lang="hr-HR" dirty="0">
              <a:hlinkClick r:id="" action="ppaction://noaction"/>
            </a:endParaRPr>
          </a:p>
          <a:p>
            <a:pPr marL="0" indent="0">
              <a:buNone/>
            </a:pPr>
            <a:r>
              <a:rPr lang="hr-HR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Provjeri znanje</a:t>
            </a:r>
            <a:r>
              <a:rPr lang="hr-HR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" action="ppaction://noaction"/>
              </a:rPr>
              <a:t> </a:t>
            </a:r>
            <a:endParaRPr lang="hr-HR" sz="3600" dirty="0">
              <a:hlinkClick r:id="" action="ppaction://noaction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9D94DA7-D5B9-4C81-BCB2-E2B6603848E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5616" y="1855310"/>
            <a:ext cx="654776" cy="701051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BBA518C-9376-493D-B09E-52FA5D7FA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382" y="2808071"/>
            <a:ext cx="1347347" cy="134734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B9CD474-EF10-4E3E-AD78-BA37CB494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110" y="4155418"/>
            <a:ext cx="1980737" cy="198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52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D499A3D4-9C34-46A6-802E-38845DF0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6" y="1316334"/>
            <a:ext cx="10515600" cy="770868"/>
          </a:xfrm>
        </p:spPr>
        <p:txBody>
          <a:bodyPr/>
          <a:lstStyle/>
          <a:p>
            <a:pPr algn="ctr"/>
            <a:r>
              <a:rPr lang="hr-HR" b="1" dirty="0"/>
              <a:t>Kakva je to uravnotežena prehrana?</a:t>
            </a:r>
          </a:p>
        </p:txBody>
      </p:sp>
      <p:pic>
        <p:nvPicPr>
          <p:cNvPr id="4" name="Rezervirano mjesto sadržaja 3" descr="Slika na kojoj se prikazuje hrana, stol&#10;&#10;Opis je automatski generiran">
            <a:extLst>
              <a:ext uri="{FF2B5EF4-FFF2-40B4-BE49-F238E27FC236}">
                <a16:creationId xmlns:a16="http://schemas.microsoft.com/office/drawing/2014/main" xmlns="" id="{DC5EA6C6-5206-4ACE-9282-502C0FB64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9126" y="1941181"/>
            <a:ext cx="5513748" cy="478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18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87096F9-EF30-44D2-AD30-BFB85571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73830"/>
            <a:ext cx="531943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dirty="0"/>
              <a:t>Pravilna </a:t>
            </a:r>
            <a:r>
              <a:rPr lang="en-US" sz="4800" b="1" dirty="0" err="1"/>
              <a:t>prehrana</a:t>
            </a:r>
            <a:r>
              <a:rPr lang="en-US" sz="4800" b="1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0D933F2-74A4-4384-A925-4A51D4D8F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28037"/>
            <a:ext cx="5319434" cy="20763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U</a:t>
            </a:r>
            <a:r>
              <a:rPr lang="en-US" sz="3200" dirty="0" err="1"/>
              <a:t>ravnotežena</a:t>
            </a:r>
            <a:r>
              <a:rPr lang="en-US" sz="3200" dirty="0"/>
              <a:t> </a:t>
            </a:r>
            <a:endParaRPr lang="hr-HR" sz="3200" dirty="0"/>
          </a:p>
          <a:p>
            <a:pPr>
              <a:lnSpc>
                <a:spcPct val="150000"/>
              </a:lnSpc>
            </a:pPr>
            <a:r>
              <a:rPr lang="hr-HR" sz="3200" dirty="0"/>
              <a:t>R</a:t>
            </a:r>
            <a:r>
              <a:rPr lang="en-US" sz="3200" dirty="0" err="1"/>
              <a:t>aznovrsna</a:t>
            </a:r>
            <a:r>
              <a:rPr lang="en-US" sz="3200" dirty="0"/>
              <a:t> </a:t>
            </a:r>
            <a:r>
              <a:rPr lang="en-US" sz="3200" dirty="0" err="1"/>
              <a:t>prehrana</a:t>
            </a:r>
            <a:endParaRPr lang="en-US" sz="3200" dirty="0"/>
          </a:p>
        </p:txBody>
      </p:sp>
      <p:pic>
        <p:nvPicPr>
          <p:cNvPr id="5" name="Slika 4" descr="Slika na kojoj se prikazuje hrana, stol&#10;&#10;Opis je automatski generiran">
            <a:extLst>
              <a:ext uri="{FF2B5EF4-FFF2-40B4-BE49-F238E27FC236}">
                <a16:creationId xmlns:a16="http://schemas.microsoft.com/office/drawing/2014/main" xmlns="" id="{69755286-FF2A-4653-A040-929F87BF2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674" y="1362542"/>
            <a:ext cx="5503984" cy="477470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FB6E964C-2FEB-40A8-854A-0053A1548454}"/>
              </a:ext>
            </a:extLst>
          </p:cNvPr>
          <p:cNvSpPr txBox="1"/>
          <p:nvPr/>
        </p:nvSpPr>
        <p:spPr>
          <a:xfrm>
            <a:off x="2328166" y="6164130"/>
            <a:ext cx="21998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hlinkClick r:id="rId3"/>
              </a:rPr>
              <a:t>Vizualno</a:t>
            </a:r>
            <a:r>
              <a:rPr lang="hr-HR" sz="2800" dirty="0"/>
              <a:t> </a:t>
            </a:r>
            <a:r>
              <a:rPr lang="hr-HR" sz="2800" dirty="0">
                <a:solidFill>
                  <a:srgbClr val="0070C0"/>
                </a:solidFill>
              </a:rPr>
              <a:t>+</a:t>
            </a:r>
            <a:endParaRPr lang="hr-HR" sz="2800" dirty="0"/>
          </a:p>
          <a:p>
            <a:endParaRPr lang="hr-HR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5EF3065E-1AA5-44D0-BA04-F5D619A2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524" y="6137248"/>
            <a:ext cx="586723" cy="65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79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80A8897-16CD-49BD-AFC8-732B8668C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3286" y="2630658"/>
            <a:ext cx="4559425" cy="3015295"/>
          </a:xfrm>
        </p:spPr>
        <p:txBody>
          <a:bodyPr anchor="ctr">
            <a:normAutofit/>
          </a:bodyPr>
          <a:lstStyle/>
          <a:p>
            <a:r>
              <a:rPr lang="hr-HR" sz="3200" dirty="0"/>
              <a:t>Mnogo voća i povrća</a:t>
            </a:r>
          </a:p>
          <a:p>
            <a:r>
              <a:rPr lang="hr-HR" sz="3200" dirty="0"/>
              <a:t>Više ribe i peradi</a:t>
            </a:r>
          </a:p>
          <a:p>
            <a:r>
              <a:rPr lang="hr-HR" sz="3200" dirty="0"/>
              <a:t>Više žitarica</a:t>
            </a:r>
          </a:p>
          <a:p>
            <a:r>
              <a:rPr lang="hr-HR" sz="3200" dirty="0"/>
              <a:t>Biljna vlakna</a:t>
            </a:r>
          </a:p>
          <a:p>
            <a:r>
              <a:rPr lang="hr-HR" sz="3200" dirty="0"/>
              <a:t>Voda</a:t>
            </a:r>
          </a:p>
          <a:p>
            <a:endParaRPr lang="hr-HR" sz="20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0FAC7556-625B-4F4B-AFCA-1A3CF305C3F2}"/>
              </a:ext>
            </a:extLst>
          </p:cNvPr>
          <p:cNvSpPr txBox="1"/>
          <p:nvPr/>
        </p:nvSpPr>
        <p:spPr>
          <a:xfrm>
            <a:off x="416619" y="5799487"/>
            <a:ext cx="3963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Istraži  </a:t>
            </a:r>
            <a:r>
              <a:rPr lang="hr-HR" sz="2400" i="1" dirty="0">
                <a:solidFill>
                  <a:srgbClr val="00B050"/>
                </a:solidFill>
              </a:rPr>
              <a:t>Skriveni šećeri u hrani </a:t>
            </a:r>
          </a:p>
          <a:p>
            <a:r>
              <a:rPr lang="hr-HR" sz="2400" i="1" dirty="0">
                <a:solidFill>
                  <a:srgbClr val="00B050"/>
                </a:solidFill>
              </a:rPr>
              <a:t>RB str. 73.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8D23FA2-D998-4FCE-8F21-372537C48D97}"/>
              </a:ext>
            </a:extLst>
          </p:cNvPr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7160" y="5953074"/>
            <a:ext cx="565481" cy="52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Slika na kojoj se prikazuje hrana, stol, pod, na zatvorenom&#10;&#10;Opis je automatski generiran">
            <a:extLst>
              <a:ext uri="{FF2B5EF4-FFF2-40B4-BE49-F238E27FC236}">
                <a16:creationId xmlns:a16="http://schemas.microsoft.com/office/drawing/2014/main" xmlns="" id="{ABD61FF7-5438-4979-BFDF-33C5F773F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19" y="2071322"/>
            <a:ext cx="5301749" cy="3534499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7796101D-872D-47B6-8B16-0DA812C630A2}"/>
              </a:ext>
            </a:extLst>
          </p:cNvPr>
          <p:cNvSpPr txBox="1"/>
          <p:nvPr/>
        </p:nvSpPr>
        <p:spPr>
          <a:xfrm>
            <a:off x="6363286" y="1428744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Pravilna </a:t>
            </a:r>
            <a:r>
              <a:rPr lang="en-US" sz="3600" b="1" dirty="0" err="1">
                <a:latin typeface="+mj-lt"/>
              </a:rPr>
              <a:t>prehrana</a:t>
            </a:r>
            <a:r>
              <a:rPr lang="en-US" sz="3600" b="1" dirty="0">
                <a:latin typeface="+mj-lt"/>
              </a:rPr>
              <a:t> </a:t>
            </a:r>
            <a:endParaRPr lang="hr-H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72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76A0DF-1F75-46EF-882E-EE15B399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19" y="1197220"/>
            <a:ext cx="4526741" cy="1325563"/>
          </a:xfrm>
        </p:spPr>
        <p:txBody>
          <a:bodyPr>
            <a:normAutofit/>
          </a:bodyPr>
          <a:lstStyle/>
          <a:p>
            <a:r>
              <a:rPr lang="hr-HR" b="1" dirty="0"/>
              <a:t>SAVJETI 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CD20EFC-25FC-4DEF-84B9-3602401D0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420" y="2578072"/>
            <a:ext cx="4963548" cy="3775657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3 obroka i 2 međuobroka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Jesti češće, manje obroke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Kuhano, a ne prženo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Tjelesna aktivnost</a:t>
            </a:r>
          </a:p>
          <a:p>
            <a:endParaRPr lang="hr-HR" sz="18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D89F3E36-41F3-47EC-AB66-12A6105C4892}"/>
              </a:ext>
            </a:extLst>
          </p:cNvPr>
          <p:cNvSpPr txBox="1"/>
          <p:nvPr/>
        </p:nvSpPr>
        <p:spPr>
          <a:xfrm>
            <a:off x="3043831" y="5953619"/>
            <a:ext cx="21998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hlinkClick r:id="rId2"/>
              </a:rPr>
              <a:t>Vizualno</a:t>
            </a:r>
            <a:r>
              <a:rPr lang="hr-HR" sz="2800" dirty="0"/>
              <a:t> </a:t>
            </a:r>
            <a:r>
              <a:rPr lang="hr-HR" sz="2800" dirty="0">
                <a:solidFill>
                  <a:srgbClr val="0070C0"/>
                </a:solidFill>
              </a:rPr>
              <a:t>+</a:t>
            </a:r>
            <a:endParaRPr lang="hr-HR" sz="2800" dirty="0"/>
          </a:p>
          <a:p>
            <a:endParaRPr lang="hr-H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8E055B1-0ECA-4C3B-A784-B3F6AB33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609" y="5934683"/>
            <a:ext cx="555710" cy="62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Slika na kojoj se prikazuje voće, jabuka, crveno, trešnja&#10;&#10;Opis je automatski generiran">
            <a:extLst>
              <a:ext uri="{FF2B5EF4-FFF2-40B4-BE49-F238E27FC236}">
                <a16:creationId xmlns:a16="http://schemas.microsoft.com/office/drawing/2014/main" xmlns="" id="{8DBAE97F-345C-4805-A5E6-259DB8EF5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06" y="1860001"/>
            <a:ext cx="4485566" cy="363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18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96051D-EBE5-4539-8ACC-4CC5D370B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638" y="1260370"/>
            <a:ext cx="6302865" cy="1325563"/>
          </a:xfrm>
        </p:spPr>
        <p:txBody>
          <a:bodyPr>
            <a:noAutofit/>
          </a:bodyPr>
          <a:lstStyle/>
          <a:p>
            <a:r>
              <a:rPr lang="hr-HR" sz="3200" b="1" u="sng" dirty="0"/>
              <a:t>POREMEĆAJI VEZANI UZ PREHRANU</a:t>
            </a:r>
            <a:r>
              <a:rPr lang="hr-HR" sz="3600" b="1" u="sng" dirty="0"/>
              <a:t/>
            </a:r>
            <a:br>
              <a:rPr lang="hr-HR" sz="3600" b="1" u="sng" dirty="0"/>
            </a:br>
            <a:r>
              <a:rPr lang="hr-HR" sz="3600" b="1" dirty="0"/>
              <a:t/>
            </a:r>
            <a:br>
              <a:rPr lang="hr-HR" sz="3600" b="1" dirty="0"/>
            </a:br>
            <a:r>
              <a:rPr lang="hr-HR" sz="3600" b="1" dirty="0"/>
              <a:t> PRETILOST </a:t>
            </a:r>
            <a:r>
              <a:rPr lang="hr-HR" sz="3600" dirty="0"/>
              <a:t/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D994A0E-B8AA-476F-9EFA-394E10D8D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638" y="2574439"/>
            <a:ext cx="6579704" cy="4146045"/>
          </a:xfrm>
        </p:spPr>
        <p:txBody>
          <a:bodyPr anchor="t"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hr-HR" sz="3200" dirty="0"/>
              <a:t>Prekomjerna tjelesna masa</a:t>
            </a:r>
          </a:p>
          <a:p>
            <a:pPr>
              <a:lnSpc>
                <a:spcPct val="160000"/>
              </a:lnSpc>
            </a:pPr>
            <a:r>
              <a:rPr lang="hr-HR" sz="3200" dirty="0"/>
              <a:t>Unošenje više hrane nego što se potroši</a:t>
            </a:r>
          </a:p>
          <a:p>
            <a:pPr>
              <a:lnSpc>
                <a:spcPct val="160000"/>
              </a:lnSpc>
            </a:pPr>
            <a:r>
              <a:rPr lang="hr-HR" sz="3200" dirty="0"/>
              <a:t>Posljedice su bolesti krvožilnog sustava, visok tlak, arterioskleroza, šećerna bolest</a:t>
            </a:r>
          </a:p>
          <a:p>
            <a:pPr marL="0" indent="0">
              <a:buNone/>
            </a:pPr>
            <a:endParaRPr lang="hr-HR" sz="18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116E0F1-D6CF-4726-83E0-5D31BB4D6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8" y="2110234"/>
            <a:ext cx="5124524" cy="41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1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B59201D-C28D-47A1-AA46-BC05C3FA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745" y="1504880"/>
            <a:ext cx="5314536" cy="819074"/>
          </a:xfrm>
        </p:spPr>
        <p:txBody>
          <a:bodyPr>
            <a:normAutofit/>
          </a:bodyPr>
          <a:lstStyle/>
          <a:p>
            <a:r>
              <a:rPr lang="hr-HR" b="1" dirty="0"/>
              <a:t>POTHRANJENOST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D52EC04-CA57-43C0-91FC-4D9B70E33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942" y="2222747"/>
            <a:ext cx="5988141" cy="3949504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Unošenje manje hrane nego što je potrebno</a:t>
            </a:r>
          </a:p>
          <a:p>
            <a:pPr>
              <a:lnSpc>
                <a:spcPct val="150000"/>
              </a:lnSpc>
            </a:pPr>
            <a:r>
              <a:rPr lang="hr-HR" dirty="0"/>
              <a:t>Afrika, Južna Amerika – stotine milijuna ljudi je pothranjeno</a:t>
            </a:r>
          </a:p>
          <a:p>
            <a:endParaRPr lang="hr-HR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B452F3B-197B-4A78-A1E5-656A18E2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64" y="2323954"/>
            <a:ext cx="46958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42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5D228A-8C1B-414A-92F2-FBF209FB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772" y="1281626"/>
            <a:ext cx="3277066" cy="1325563"/>
          </a:xfrm>
        </p:spPr>
        <p:txBody>
          <a:bodyPr>
            <a:normAutofit/>
          </a:bodyPr>
          <a:lstStyle/>
          <a:p>
            <a:r>
              <a:rPr lang="hr-HR" b="1" dirty="0"/>
              <a:t>Anoreksija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DDD7979-E589-48B7-91F2-A7092EDB8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9772" y="2433814"/>
            <a:ext cx="4187483" cy="337592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Iskrivljena slika o tijelu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Svjesno izgladnjivanje</a:t>
            </a:r>
          </a:p>
          <a:p>
            <a:endParaRPr lang="hr-HR" sz="3200" dirty="0"/>
          </a:p>
        </p:txBody>
      </p:sp>
      <p:pic>
        <p:nvPicPr>
          <p:cNvPr id="4" name="Slika 3" descr="Slika na kojoj se prikazuje osoba, odjeća, zid, stajanje&#10;&#10;Opis je automatski generiran">
            <a:extLst>
              <a:ext uri="{FF2B5EF4-FFF2-40B4-BE49-F238E27FC236}">
                <a16:creationId xmlns:a16="http://schemas.microsoft.com/office/drawing/2014/main" xmlns="" id="{5F4D4D83-FAFE-4083-88A3-8D5209EE0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868" y="1575582"/>
            <a:ext cx="3051749" cy="472639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CFA7BAE-2986-48E3-9C68-299AF3F6A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767" y="1575582"/>
            <a:ext cx="3547275" cy="472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49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EF7E04-A7A4-4A70-8756-6F0490E0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46" y="1185274"/>
            <a:ext cx="4967084" cy="1325563"/>
          </a:xfrm>
        </p:spPr>
        <p:txBody>
          <a:bodyPr>
            <a:normAutofit/>
          </a:bodyPr>
          <a:lstStyle/>
          <a:p>
            <a:r>
              <a:rPr lang="hr-HR" b="1" dirty="0"/>
              <a:t>Bulimija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38B1906-B4FA-4567-8D06-244339C5D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042" y="2491042"/>
            <a:ext cx="5272888" cy="3181684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Svjesno povraćanje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Opsjednutost oblikom tijela  i težinom</a:t>
            </a:r>
          </a:p>
        </p:txBody>
      </p:sp>
      <p:pic>
        <p:nvPicPr>
          <p:cNvPr id="4" name="Slika 3" descr="Slika na kojoj se prikazuje osoba, na zatvorenom, objekt, žena&#10;&#10;Opis je automatski generiran">
            <a:extLst>
              <a:ext uri="{FF2B5EF4-FFF2-40B4-BE49-F238E27FC236}">
                <a16:creationId xmlns:a16="http://schemas.microsoft.com/office/drawing/2014/main" xmlns="" id="{4EE0AEEA-2C70-4B17-B97D-CF2DE9DF8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13" r="1" b="27455"/>
          <a:stretch/>
        </p:blipFill>
        <p:spPr>
          <a:xfrm>
            <a:off x="191071" y="1448972"/>
            <a:ext cx="5943944" cy="47936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0379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278</Words>
  <Application>Microsoft Office PowerPoint</Application>
  <PresentationFormat>Custom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 Light</vt:lpstr>
      <vt:lpstr>Calibri</vt:lpstr>
      <vt:lpstr>Times New Roman</vt:lpstr>
      <vt:lpstr>Office Theme</vt:lpstr>
      <vt:lpstr>Uravnotežena prehrana i moje zdravlje</vt:lpstr>
      <vt:lpstr>Kakva je to uravnotežena prehrana?</vt:lpstr>
      <vt:lpstr>Pravilna prehrana </vt:lpstr>
      <vt:lpstr>Slide 4</vt:lpstr>
      <vt:lpstr>SAVJETI  </vt:lpstr>
      <vt:lpstr>POREMEĆAJI VEZANI UZ PREHRANU   PRETILOST  </vt:lpstr>
      <vt:lpstr>POTHRANJENOST</vt:lpstr>
      <vt:lpstr>Anoreksija</vt:lpstr>
      <vt:lpstr>Bulimija</vt:lpstr>
      <vt:lpstr>Bolesti probavnog sustava</vt:lpstr>
      <vt:lpstr>Kvarenje zuba</vt:lpstr>
      <vt:lpstr>Slide 12</vt:lpstr>
      <vt:lpstr>Gastritis </vt:lpstr>
      <vt:lpstr>Slide 14</vt:lpstr>
      <vt:lpstr>UPALA SLIJEPOG CRIJEVA (crvuljka) </vt:lpstr>
      <vt:lpstr>IZLAZNA KARTICA</vt:lpstr>
      <vt:lpstr>Provjeri znanje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sk-mpovalec</cp:lastModifiedBy>
  <cp:revision>51</cp:revision>
  <dcterms:created xsi:type="dcterms:W3CDTF">2021-01-04T08:54:24Z</dcterms:created>
  <dcterms:modified xsi:type="dcterms:W3CDTF">2021-08-17T09:39:11Z</dcterms:modified>
</cp:coreProperties>
</file>